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7B7A9-4D65-1446-9256-9EE475B61B72}" type="datetimeFigureOut">
              <a:rPr lang="en-US" smtClean="0"/>
              <a:t>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80D0-39DA-7149-BA6E-3F97529E0F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RESISTANCE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RESISTANCE SKILLS- </a:t>
            </a:r>
            <a:r>
              <a:rPr lang="en-US" dirty="0" smtClean="0">
                <a:solidFill>
                  <a:schemeClr val="tx1"/>
                </a:solidFill>
              </a:rPr>
              <a:t>SKILLS THAT HELP A  PERSON SAY “NO” TO AN ACTION OR </a:t>
            </a:r>
            <a:r>
              <a:rPr lang="en-US" sz="3243" dirty="0">
                <a:solidFill>
                  <a:schemeClr val="tx1"/>
                </a:solidFill>
              </a:rPr>
              <a:t>LEAVE A SITUATION  </a:t>
            </a:r>
            <a:r>
              <a:rPr lang="en-US" sz="3243" dirty="0">
                <a:solidFill>
                  <a:schemeClr val="bg2"/>
                </a:solidFill>
              </a:rPr>
              <a:t>                                                       </a:t>
            </a:r>
            <a:r>
              <a:rPr lang="en-US" dirty="0" smtClean="0"/>
              <a:t/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>
                <a:solidFill>
                  <a:schemeClr val="accent2"/>
                </a:solidFill>
              </a:rPr>
              <a:t>SAY “NO” IN A FIRM VOICE</a:t>
            </a:r>
          </a:p>
          <a:p>
            <a:r>
              <a:rPr lang="en-US" dirty="0" smtClean="0"/>
              <a:t>2. </a:t>
            </a:r>
            <a:r>
              <a:rPr lang="en-US" dirty="0" smtClean="0">
                <a:solidFill>
                  <a:schemeClr val="accent2"/>
                </a:solidFill>
              </a:rPr>
              <a:t>GIVE REASONS FOR SAYING “NO”. OFFER               	   SOMETHING ELSE TO DO</a:t>
            </a:r>
          </a:p>
          <a:p>
            <a:r>
              <a:rPr lang="en-US" dirty="0" smtClean="0"/>
              <a:t>3. </a:t>
            </a:r>
            <a:r>
              <a:rPr lang="en-US" dirty="0" smtClean="0">
                <a:solidFill>
                  <a:schemeClr val="accent2"/>
                </a:solidFill>
              </a:rPr>
              <a:t>BE CERTAIN YOUR BEHAVIOR MATCHES </a:t>
            </a:r>
            <a:r>
              <a:rPr lang="en-US" dirty="0" smtClean="0">
                <a:solidFill>
                  <a:srgbClr val="FF0000"/>
                </a:solidFill>
              </a:rPr>
              <a:t>			   </a:t>
            </a:r>
            <a:r>
              <a:rPr lang="en-US" dirty="0" smtClean="0">
                <a:solidFill>
                  <a:schemeClr val="accent2"/>
                </a:solidFill>
              </a:rPr>
              <a:t>YOUR WORDS</a:t>
            </a:r>
          </a:p>
          <a:p>
            <a:r>
              <a:rPr lang="en-US" dirty="0" smtClean="0"/>
              <a:t>4. </a:t>
            </a:r>
            <a:r>
              <a:rPr lang="en-US" dirty="0" smtClean="0">
                <a:solidFill>
                  <a:schemeClr val="accent2"/>
                </a:solidFill>
              </a:rPr>
              <a:t>ASK AN ADULT FOR HELP IF NEEDED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72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RESISTANCE SKILLS</vt:lpstr>
      <vt:lpstr>STEPS</vt:lpstr>
    </vt:vector>
  </TitlesOfParts>
  <Company>Jackson 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RESISTANCE SKILLS</dc:title>
  <dc:creator>default</dc:creator>
  <cp:lastModifiedBy>default</cp:lastModifiedBy>
  <cp:revision>1</cp:revision>
  <dcterms:created xsi:type="dcterms:W3CDTF">2012-02-28T17:35:51Z</dcterms:created>
  <dcterms:modified xsi:type="dcterms:W3CDTF">2012-02-28T17:48:39Z</dcterms:modified>
</cp:coreProperties>
</file>